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83" r:id="rId16"/>
  </p:sldIdLst>
  <p:sldSz cx="9144000" cy="5143500" type="screen16x9"/>
  <p:notesSz cx="6858000" cy="9144000"/>
  <p:embeddedFontLst>
    <p:embeddedFont>
      <p:font typeface="Proxima Nova" panose="020B0604020202020204" charset="0"/>
      <p:regular r:id="rId18"/>
      <p:bold r:id="rId19"/>
      <p:italic r:id="rId20"/>
      <p:boldItalic r:id="rId21"/>
    </p:embeddedFont>
    <p:embeddedFont>
      <p:font typeface="Proxima Nova Medium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>
      <p:cViewPr varScale="1">
        <p:scale>
          <a:sx n="117" d="100"/>
          <a:sy n="117" d="100"/>
        </p:scale>
        <p:origin x="384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7537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6882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1912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7486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3208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4032fa906a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4032fa906a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139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6276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2535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1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3632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4638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5280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032fa906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032fa906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886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7E9569-0BDA-A586-265F-6EAC12F4969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16000"/>
          </a:blip>
          <a:stretch>
            <a:fillRect/>
          </a:stretch>
        </p:blipFill>
        <p:spPr>
          <a:xfrm>
            <a:off x="-945539" y="991707"/>
            <a:ext cx="4225471" cy="4152197"/>
          </a:xfrm>
          <a:prstGeom prst="rect">
            <a:avLst/>
          </a:prstGeom>
        </p:spPr>
      </p:pic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158D5CB1-1F67-C4D2-C24B-B567660FDEA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0048" y="6"/>
            <a:ext cx="9144000" cy="99170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648130" y="1447959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chemeClr val="bg2"/>
                </a:solidFill>
                <a:latin typeface="Proxima Nova Medium" panose="02000506030000020004" pitchFamily="2" charset="0"/>
                <a:cs typeface="Futura Medium" panose="020B0602020204020303" pitchFamily="34" charset="-79"/>
              </a:rPr>
              <a:t>Kendall County</a:t>
            </a:r>
            <a:endParaRPr sz="3600" dirty="0">
              <a:solidFill>
                <a:schemeClr val="bg2"/>
              </a:solidFill>
              <a:latin typeface="Proxima Nova Medium" panose="02000506030000020004" pitchFamily="2" charset="0"/>
              <a:cs typeface="Futura Medium" panose="020B0602020204020303" pitchFamily="34" charset="-79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648130" y="3352871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Proxima Nova" panose="02000506030000020004" pitchFamily="2" charset="0"/>
              </a:rPr>
              <a:t>Community Broadband Focus Groups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latin typeface="Proxima Nova" panose="02000506030000020004" pitchFamily="2" charset="0"/>
              </a:rPr>
              <a:t>August 10, 2022</a:t>
            </a:r>
            <a:endParaRPr sz="1400" dirty="0">
              <a:latin typeface="Proxima Nova" panose="02000506030000020004" pitchFamily="2" charset="0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1B3ACEE-36CB-2189-4A92-57883EEE1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826" y="4139680"/>
            <a:ext cx="2277208" cy="471521"/>
          </a:xfrm>
          <a:prstGeom prst="rect">
            <a:avLst/>
          </a:prstGeom>
        </p:spPr>
      </p:pic>
      <p:pic>
        <p:nvPicPr>
          <p:cNvPr id="4" name="image1.png">
            <a:extLst>
              <a:ext uri="{FF2B5EF4-FFF2-40B4-BE49-F238E27FC236}">
                <a16:creationId xmlns:a16="http://schemas.microsoft.com/office/drawing/2014/main" id="{EFF15444-CB79-273A-7215-8BF65FAD500D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5280123" y="1644702"/>
            <a:ext cx="1080770" cy="108077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Does your organization own or operate broadband infrastructure within the County? If so, would you be willing to provide information regarding this infrastructure to the Project Team? 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126835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If you are a local utility, do you have any “smart” infrastructure currently in place? If not, is there interest in such infrastructure (e.g., smart meters, etc.)? Is broadband a barrier to such usages? 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67046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How would you describe the relationship between the various units of government, and levels thereof, within Kendall County and the local Internet Service Providers?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5094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What are your expectations for the Kendall County Broadband Community Assessment?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1195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/>
              <a:t>If interested in a partnership with the County, do you have any resources to contribute?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2596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7"/>
          <p:cNvSpPr txBox="1">
            <a:spLocks noGrp="1"/>
          </p:cNvSpPr>
          <p:nvPr>
            <p:ph type="body" idx="1"/>
          </p:nvPr>
        </p:nvSpPr>
        <p:spPr>
          <a:xfrm>
            <a:off x="3657600" y="2571750"/>
            <a:ext cx="5174700" cy="25717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>
                <a:solidFill>
                  <a:schemeClr val="bg2"/>
                </a:solidFill>
                <a:latin typeface="Proxima Nova" panose="02000506030000020004" pitchFamily="2" charset="0"/>
              </a:rPr>
              <a:t>Thank you.</a:t>
            </a:r>
            <a:endParaRPr sz="4000" dirty="0">
              <a:solidFill>
                <a:schemeClr val="bg2"/>
              </a:solidFill>
              <a:latin typeface="Proxima Nova" panose="02000506030000020004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B13211-DD32-6502-849A-A45749F05F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188171"/>
            <a:ext cx="8520600" cy="572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Proxima Nova Medium" panose="02000506030000020004" pitchFamily="2" charset="0"/>
              </a:rPr>
              <a:t>Next Steps - Recap</a:t>
            </a:r>
            <a:endParaRPr lang="en-US" sz="2500" dirty="0"/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31A8AFC9-382B-E630-A1F3-E70894FCAD1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4611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Are the existing broadband speeds in the County sufficient to meet local broadband needs? Are there online tasks that you are unable to perform as a result of insufficient broadband access?</a:t>
            </a:r>
            <a:endParaRPr lang="en-US" sz="1400" dirty="0"/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On a scale of 1-5, with 1 being the lowest interest and 5 being the greatest interest, what is your level of interest for higher speed broadband? 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0622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Is the existing broadband infrastructure in the County sufficient to meet local broadband needs? What or where are the perceived gaps? 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969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If you do not have broadband service at home, how do you access the internet? 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5130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How do your stakeholders, without at-home broadband service, access the internet? 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73443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How do the broadband services that are currently available impact local stakeholders in setting and realizing short term objectives and long range plans (positively or negatively)?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8993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What educational, economic, public health, civic engagement, and other goals would stakeholders wish to address with wider broadband access and/or adoption? 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8103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6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Proxima Nova Medium" panose="02000506030000020004" pitchFamily="2" charset="0"/>
              </a:rPr>
              <a:t>Questions/Responses</a:t>
            </a:r>
            <a:endParaRPr dirty="0">
              <a:solidFill>
                <a:schemeClr val="bg1"/>
              </a:solidFill>
              <a:latin typeface="Proxima Nova Medium" panose="02000506030000020004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74716" y="1140431"/>
            <a:ext cx="5736714" cy="384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sz="1400" i="1" dirty="0"/>
              <a:t>How do internet service providers currently market speed and service packages? </a:t>
            </a: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CC5E19AC-1709-7E75-DC1D-2A93B7E1EFC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81885" y="4350284"/>
            <a:ext cx="629544" cy="629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8166397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373</Words>
  <Application>Microsoft Office PowerPoint</Application>
  <PresentationFormat>On-screen Show (16:9)</PresentationFormat>
  <Paragraphs>31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Proxima Nova</vt:lpstr>
      <vt:lpstr>Proxima Nova Medium</vt:lpstr>
      <vt:lpstr>Arial</vt:lpstr>
      <vt:lpstr>Simple Light</vt:lpstr>
      <vt:lpstr>Kendall County</vt:lpstr>
      <vt:lpstr>Questions/Responses</vt:lpstr>
      <vt:lpstr>Questions/Responses</vt:lpstr>
      <vt:lpstr>Questions/Responses</vt:lpstr>
      <vt:lpstr>Questions/Responses</vt:lpstr>
      <vt:lpstr>Questions/Responses</vt:lpstr>
      <vt:lpstr>Questions/Responses</vt:lpstr>
      <vt:lpstr>Questions/Responses</vt:lpstr>
      <vt:lpstr>Questions/Responses</vt:lpstr>
      <vt:lpstr>Questions/Responses</vt:lpstr>
      <vt:lpstr>Questions/Responses</vt:lpstr>
      <vt:lpstr>Questions/Responses</vt:lpstr>
      <vt:lpstr>Questions/Responses</vt:lpstr>
      <vt:lpstr>Questions/Responses</vt:lpstr>
      <vt:lpstr>Next Steps -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Kendall County</dc:title>
  <cp:lastModifiedBy>Aaron</cp:lastModifiedBy>
  <cp:revision>7</cp:revision>
  <dcterms:modified xsi:type="dcterms:W3CDTF">2022-08-09T21:41:16Z</dcterms:modified>
</cp:coreProperties>
</file>